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DD"/>
    <a:srgbClr val="43FF00"/>
    <a:srgbClr val="DCA2FF"/>
    <a:srgbClr val="FF6449"/>
    <a:srgbClr val="C91EE5"/>
    <a:srgbClr val="3EF5D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3" d="100"/>
          <a:sy n="63" d="100"/>
        </p:scale>
        <p:origin x="-20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4147692E-76A1-FE47-B56E-DC915D5FE81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147692E-76A1-FE47-B56E-DC915D5FE81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147692E-76A1-FE47-B56E-DC915D5FE81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147692E-76A1-FE47-B56E-DC915D5FE81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4147692E-76A1-FE47-B56E-DC915D5FE81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4147692E-76A1-FE47-B56E-DC915D5FE817}"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4147692E-76A1-FE47-B56E-DC915D5FE817}" type="datetimeFigureOut">
              <a:rPr lang="en-US" smtClean="0"/>
              <a:t>2016-05-26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4147692E-76A1-FE47-B56E-DC915D5FE817}" type="datetimeFigureOut">
              <a:rPr lang="en-US" smtClean="0"/>
              <a:t>2016-05-26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7692E-76A1-FE47-B56E-DC915D5FE817}"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4147692E-76A1-FE47-B56E-DC915D5FE817}"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4147692E-76A1-FE47-B56E-DC915D5FE817}"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55E4A-9A5B-5240-942F-294B35FA7654}"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47692E-76A1-FE47-B56E-DC915D5FE817}" type="datetimeFigureOut">
              <a:rPr lang="en-US" smtClean="0"/>
              <a:t>2016-05-26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55E4A-9A5B-5240-942F-294B35FA7654}"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r>
              <a:rPr lang="en-US" dirty="0" smtClean="0">
                <a:solidFill>
                  <a:srgbClr val="3EF5D2"/>
                </a:solidFill>
              </a:rPr>
              <a:t>Cooling Headband</a:t>
            </a:r>
            <a:endParaRPr lang="en-US" dirty="0">
              <a:solidFill>
                <a:srgbClr val="3EF5D2"/>
              </a:solidFill>
            </a:endParaRPr>
          </a:p>
        </p:txBody>
      </p:sp>
      <p:sp>
        <p:nvSpPr>
          <p:cNvPr id="3" name="Subtitle 2"/>
          <p:cNvSpPr>
            <a:spLocks noGrp="1"/>
          </p:cNvSpPr>
          <p:nvPr>
            <p:ph type="subTitle" idx="1"/>
          </p:nvPr>
        </p:nvSpPr>
        <p:spPr/>
        <p:txBody>
          <a:bodyPr/>
          <a:lstStyle/>
          <a:p>
            <a:r>
              <a:rPr lang="en-US" dirty="0" smtClean="0">
                <a:solidFill>
                  <a:srgbClr val="C91EE5"/>
                </a:solidFill>
              </a:rPr>
              <a:t>Period 2</a:t>
            </a:r>
            <a:endParaRPr lang="en-US" dirty="0">
              <a:solidFill>
                <a:srgbClr val="C91EE5"/>
              </a:solidFill>
            </a:endParaRPr>
          </a:p>
        </p:txBody>
      </p:sp>
      <p:sp>
        <p:nvSpPr>
          <p:cNvPr id="4" name="TextBox 3"/>
          <p:cNvSpPr txBox="1"/>
          <p:nvPr/>
        </p:nvSpPr>
        <p:spPr>
          <a:xfrm>
            <a:off x="7772400" y="5958959"/>
            <a:ext cx="1344126" cy="369332"/>
          </a:xfrm>
          <a:prstGeom prst="rect">
            <a:avLst/>
          </a:prstGeom>
          <a:noFill/>
        </p:spPr>
        <p:txBody>
          <a:bodyPr wrap="none" rtlCol="0">
            <a:spAutoFit/>
          </a:bodyPr>
          <a:lstStyle/>
          <a:p>
            <a:r>
              <a:rPr lang="en-US" dirty="0" smtClean="0"/>
              <a:t>Olivia Candy</a:t>
            </a:r>
            <a:endParaRPr lang="en-US" dirty="0"/>
          </a:p>
        </p:txBody>
      </p:sp>
      <p:sp>
        <p:nvSpPr>
          <p:cNvPr id="5" name="TextBox 4"/>
          <p:cNvSpPr txBox="1"/>
          <p:nvPr/>
        </p:nvSpPr>
        <p:spPr>
          <a:xfrm>
            <a:off x="7365148" y="6360041"/>
            <a:ext cx="1778852" cy="369332"/>
          </a:xfrm>
          <a:prstGeom prst="rect">
            <a:avLst/>
          </a:prstGeom>
          <a:noFill/>
        </p:spPr>
        <p:txBody>
          <a:bodyPr wrap="none" rtlCol="0">
            <a:spAutoFit/>
          </a:bodyPr>
          <a:lstStyle/>
          <a:p>
            <a:r>
              <a:rPr lang="en-US" dirty="0" smtClean="0"/>
              <a:t>Emily Rutherford</a:t>
            </a:r>
            <a:endParaRPr lang="en-US" dirty="0"/>
          </a:p>
        </p:txBody>
      </p:sp>
      <p:sp>
        <p:nvSpPr>
          <p:cNvPr id="6" name="TextBox 5"/>
          <p:cNvSpPr txBox="1"/>
          <p:nvPr/>
        </p:nvSpPr>
        <p:spPr>
          <a:xfrm>
            <a:off x="8239125" y="5547836"/>
            <a:ext cx="415498" cy="369332"/>
          </a:xfrm>
          <a:prstGeom prst="rect">
            <a:avLst/>
          </a:prstGeom>
          <a:noFill/>
        </p:spPr>
        <p:txBody>
          <a:bodyPr wrap="none" rtlCol="0">
            <a:spAutoFit/>
          </a:bodyPr>
          <a:lstStyle/>
          <a:p>
            <a:r>
              <a:rPr lang="en-US" dirty="0" smtClean="0"/>
              <a:t>By</a:t>
            </a:r>
            <a:endParaRPr lang="en-US" dirty="0"/>
          </a:p>
        </p:txBody>
      </p:sp>
    </p:spTree>
    <p:extLst>
      <p:ext uri="{BB962C8B-B14F-4D97-AF65-F5344CB8AC3E}">
        <p14:creationId xmlns:p14="http://schemas.microsoft.com/office/powerpoint/2010/main" val="1592684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DD"/>
                </a:solidFill>
              </a:rPr>
              <a:t>Why we are making the product?</a:t>
            </a:r>
            <a:endParaRPr lang="en-US" dirty="0">
              <a:solidFill>
                <a:srgbClr val="FF00DD"/>
              </a:solidFill>
            </a:endParaRPr>
          </a:p>
        </p:txBody>
      </p:sp>
      <p:sp>
        <p:nvSpPr>
          <p:cNvPr id="3" name="Content Placeholder 2"/>
          <p:cNvSpPr>
            <a:spLocks noGrp="1"/>
          </p:cNvSpPr>
          <p:nvPr>
            <p:ph idx="1"/>
          </p:nvPr>
        </p:nvSpPr>
        <p:spPr>
          <a:xfrm>
            <a:off x="396875" y="1600200"/>
            <a:ext cx="8229600" cy="4525963"/>
          </a:xfrm>
        </p:spPr>
        <p:txBody>
          <a:bodyPr/>
          <a:lstStyle/>
          <a:p>
            <a:r>
              <a:rPr lang="en-US" dirty="0" smtClean="0"/>
              <a:t>We are making this product because it is very hard to find a headband that can fit comfortably under sports equipment and keep thick hair back. The cooling part of the headband is added because when you are active you get quite hot especially in the summer. This is using conduction.</a:t>
            </a:r>
            <a:endParaRPr lang="en-US" dirty="0"/>
          </a:p>
        </p:txBody>
      </p:sp>
    </p:spTree>
    <p:extLst>
      <p:ext uri="{BB962C8B-B14F-4D97-AF65-F5344CB8AC3E}">
        <p14:creationId xmlns:p14="http://schemas.microsoft.com/office/powerpoint/2010/main" val="732681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How we are making it?</a:t>
            </a:r>
            <a:endParaRPr lang="en-US" dirty="0">
              <a:solidFill>
                <a:srgbClr val="3366FF"/>
              </a:solidFill>
            </a:endParaRPr>
          </a:p>
        </p:txBody>
      </p:sp>
      <p:sp>
        <p:nvSpPr>
          <p:cNvPr id="3" name="Content Placeholder 2"/>
          <p:cNvSpPr>
            <a:spLocks noGrp="1"/>
          </p:cNvSpPr>
          <p:nvPr>
            <p:ph idx="1"/>
          </p:nvPr>
        </p:nvSpPr>
        <p:spPr/>
        <p:txBody>
          <a:bodyPr>
            <a:normAutofit fontScale="92500"/>
          </a:bodyPr>
          <a:lstStyle/>
          <a:p>
            <a:r>
              <a:rPr lang="en-US" dirty="0" smtClean="0"/>
              <a:t>The </a:t>
            </a:r>
            <a:r>
              <a:rPr lang="en-US" dirty="0"/>
              <a:t>first step is to get fabric with 15%spandex and 85% cotton</a:t>
            </a:r>
            <a:r>
              <a:rPr lang="en-US" dirty="0" smtClean="0"/>
              <a:t>. Step </a:t>
            </a:r>
            <a:r>
              <a:rPr lang="en-US" dirty="0"/>
              <a:t>2 is to trace the headband </a:t>
            </a:r>
            <a:r>
              <a:rPr lang="en-US" dirty="0" smtClean="0"/>
              <a:t>pattern </a:t>
            </a:r>
            <a:r>
              <a:rPr lang="en-US" dirty="0"/>
              <a:t>on your fabric. Then sew a round (inside out), make shore you leave a hole to flip right side out.The3rd step is to flip the headband right side out and put the </a:t>
            </a:r>
            <a:r>
              <a:rPr lang="en-US" dirty="0" smtClean="0"/>
              <a:t>gel inside. Then </a:t>
            </a:r>
            <a:r>
              <a:rPr lang="en-US" dirty="0"/>
              <a:t>saw up the part that you left </a:t>
            </a:r>
            <a:r>
              <a:rPr lang="en-US" dirty="0" smtClean="0"/>
              <a:t>open. The last step is to check </a:t>
            </a:r>
            <a:r>
              <a:rPr lang="en-US" dirty="0"/>
              <a:t>and make </a:t>
            </a:r>
            <a:r>
              <a:rPr lang="en-US" dirty="0" smtClean="0"/>
              <a:t>sure </a:t>
            </a:r>
            <a:r>
              <a:rPr lang="en-US" dirty="0"/>
              <a:t>that there </a:t>
            </a:r>
            <a:r>
              <a:rPr lang="en-US" dirty="0" smtClean="0"/>
              <a:t>are no holes</a:t>
            </a:r>
            <a:endParaRPr lang="en-US" dirty="0"/>
          </a:p>
          <a:p>
            <a:r>
              <a:rPr lang="en-US" dirty="0" smtClean="0"/>
              <a:t>The cost </a:t>
            </a:r>
            <a:r>
              <a:rPr lang="en-US" dirty="0"/>
              <a:t>to </a:t>
            </a:r>
            <a:r>
              <a:rPr lang="en-US" dirty="0" smtClean="0"/>
              <a:t>make the headband is -</a:t>
            </a:r>
            <a:r>
              <a:rPr lang="en-US" dirty="0"/>
              <a:t>3.80$</a:t>
            </a:r>
          </a:p>
        </p:txBody>
      </p:sp>
    </p:spTree>
    <p:extLst>
      <p:ext uri="{BB962C8B-B14F-4D97-AF65-F5344CB8AC3E}">
        <p14:creationId xmlns:p14="http://schemas.microsoft.com/office/powerpoint/2010/main" val="3431543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Why is it useful?</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The headband is useful to people who play sports of all ages and get very hot in the climate that they play there sport in.</a:t>
            </a:r>
            <a:endParaRPr lang="en-US" dirty="0"/>
          </a:p>
        </p:txBody>
      </p:sp>
    </p:spTree>
    <p:extLst>
      <p:ext uri="{BB962C8B-B14F-4D97-AF65-F5344CB8AC3E}">
        <p14:creationId xmlns:p14="http://schemas.microsoft.com/office/powerpoint/2010/main" val="307092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DCA2FF"/>
                </a:solidFill>
              </a:rPr>
              <a:t>What does the product look like?</a:t>
            </a:r>
            <a:endParaRPr lang="en-US" dirty="0">
              <a:solidFill>
                <a:srgbClr val="DCA2FF"/>
              </a:solidFill>
            </a:endParaRPr>
          </a:p>
        </p:txBody>
      </p:sp>
      <p:sp>
        <p:nvSpPr>
          <p:cNvPr id="3" name="Content Placeholder 2"/>
          <p:cNvSpPr>
            <a:spLocks noGrp="1"/>
          </p:cNvSpPr>
          <p:nvPr>
            <p:ph idx="1"/>
          </p:nvPr>
        </p:nvSpPr>
        <p:spPr/>
        <p:txBody>
          <a:bodyPr/>
          <a:lstStyle/>
          <a:p>
            <a:r>
              <a:rPr lang="en-US" dirty="0" smtClean="0"/>
              <a:t>The product will come in many different </a:t>
            </a:r>
            <a:r>
              <a:rPr lang="en-US" dirty="0" err="1" smtClean="0"/>
              <a:t>colours</a:t>
            </a:r>
            <a:r>
              <a:rPr lang="en-US" dirty="0" smtClean="0"/>
              <a:t> and patterns and will accumulate over the time as we sell the product.  </a:t>
            </a:r>
            <a:endParaRPr lang="en-US" dirty="0"/>
          </a:p>
        </p:txBody>
      </p:sp>
      <p:pic>
        <p:nvPicPr>
          <p:cNvPr id="4" name="Picture 3" descr="il_214x170.836257572_mc2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5864" y="3285389"/>
            <a:ext cx="4080178" cy="3124144"/>
          </a:xfrm>
          <a:prstGeom prst="rect">
            <a:avLst/>
          </a:prstGeom>
        </p:spPr>
      </p:pic>
    </p:spTree>
    <p:extLst>
      <p:ext uri="{BB962C8B-B14F-4D97-AF65-F5344CB8AC3E}">
        <p14:creationId xmlns:p14="http://schemas.microsoft.com/office/powerpoint/2010/main" val="1399350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43FF00"/>
                </a:solidFill>
              </a:rPr>
              <a:t>Cost</a:t>
            </a:r>
            <a:endParaRPr lang="en-US" dirty="0">
              <a:solidFill>
                <a:srgbClr val="43FF00"/>
              </a:solidFill>
            </a:endParaRPr>
          </a:p>
        </p:txBody>
      </p:sp>
      <p:sp>
        <p:nvSpPr>
          <p:cNvPr id="3" name="Content Placeholder 2"/>
          <p:cNvSpPr>
            <a:spLocks noGrp="1"/>
          </p:cNvSpPr>
          <p:nvPr>
            <p:ph idx="1"/>
          </p:nvPr>
        </p:nvSpPr>
        <p:spPr/>
        <p:txBody>
          <a:bodyPr/>
          <a:lstStyle/>
          <a:p>
            <a:r>
              <a:rPr lang="en-US" dirty="0" smtClean="0"/>
              <a:t>The cost of the product will be around 30$ plus tax. You will be able to buy it online and in most sporting good stores. The company will be making a large profit for every headband sold. The sporting good stores will be located in Canada only and if it goes well we will expand to other countries but for now if you live in other countries you have to buy online and pay shipping and handling.</a:t>
            </a:r>
            <a:endParaRPr lang="en-US" dirty="0"/>
          </a:p>
        </p:txBody>
      </p:sp>
    </p:spTree>
    <p:extLst>
      <p:ext uri="{BB962C8B-B14F-4D97-AF65-F5344CB8AC3E}">
        <p14:creationId xmlns:p14="http://schemas.microsoft.com/office/powerpoint/2010/main" val="2594751568"/>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58</TotalTime>
  <Words>317</Words>
  <Application>Microsoft Macintosh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Black</vt:lpstr>
      <vt:lpstr> Cooling Headband</vt:lpstr>
      <vt:lpstr>Why we are making the product?</vt:lpstr>
      <vt:lpstr>How we are making it?</vt:lpstr>
      <vt:lpstr>Why is it useful?</vt:lpstr>
      <vt:lpstr>What does the product look like?</vt:lpstr>
      <vt:lpstr>Cost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Cooling Headband</dc:title>
  <dc:creator>dsfwsdfsd</dc:creator>
  <cp:lastModifiedBy>dsfwsdfsd</cp:lastModifiedBy>
  <cp:revision>7</cp:revision>
  <dcterms:created xsi:type="dcterms:W3CDTF">2016-05-24T12:43:59Z</dcterms:created>
  <dcterms:modified xsi:type="dcterms:W3CDTF">2016-05-26T12:38:46Z</dcterms:modified>
</cp:coreProperties>
</file>